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69" r:id="rId19"/>
    <p:sldId id="270" r:id="rId20"/>
    <p:sldId id="273" r:id="rId21"/>
    <p:sldId id="274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 varScale="1">
        <p:scale>
          <a:sx n="103" d="100"/>
          <a:sy n="103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990600" y="2178868"/>
            <a:ext cx="7377595" cy="1584276"/>
          </a:xfrm>
        </p:spPr>
        <p:txBody>
          <a:bodyPr/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философия специальной педагогики и психологии лиц с нарушениями опорно-двигательного аппарата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84168" y="4074769"/>
            <a:ext cx="2081808" cy="172819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1 курса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Магистратуры, «Логопедия»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Шандорина Светлана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76795" y="5838056"/>
            <a:ext cx="7391400" cy="304799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- 2015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6795" y="332656"/>
            <a:ext cx="7377595" cy="9890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Московский государственный медицинский университет имени И.М. Сеченова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24" y="1600200"/>
            <a:ext cx="3373351" cy="4525963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учреждение для детей с такой патологией впервые появилось в Санкт-Петербурге в 1890 году. Общество «Синий крест» открывает «приют для детей-калек и паралитиков» на 20 че­ловек. В этом приюте детей наблюдали врачи, они получали началь­ное образование и обучались ремеслу. С 1904 года консультантом, а затем и руководителем лечебного процесса в приюте становится основоположник отечественной ортопедии, профессор Военно-медицинской академии Г.И.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30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многолетний период в Институте им. Г. И.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Турнера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Ленин­граде был накоплен огромный опыт не только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-хирургического лечения детей, но и Лечебно-педагогической и психологи­ческой работы с детьми и подростками с церебральным параличом. Со дня основания приюта на базе института постоянно работала средняя школа, а с 1962 года была организована первая в СССР психологическая служба для детей и подростков с церебральным параличом под руководством доцента Р. Я. Абрамович-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Лехтман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1967 году в клинике института было открыто специальное отде­ление для восстановительного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-хирургического лечения детей с церебральным параличом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1968 году было организовано отделение «Мать и дитя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нарушений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нервной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церебральный паралич;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Полиомиелит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Врожденный вывих бедра;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Кривошея;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Косолапость и другие деформации стоп;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развития позвоночника;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Аномалия развития пальцев кисти;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Артрогрипоз.</a:t>
            </a:r>
          </a:p>
        </p:txBody>
      </p:sp>
    </p:spTree>
    <p:extLst>
      <p:ext uri="{BB962C8B-B14F-4D97-AF65-F5344CB8AC3E}">
        <p14:creationId xmlns:p14="http://schemas.microsoft.com/office/powerpoint/2010/main" val="3268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нарушений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аппарата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заболевания и повреждения опорно- двигательного аппарата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Травматические повреждения спинного и головного мозга и конечностей;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Полиартрит;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скелета;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заболевания скелета.</a:t>
            </a:r>
          </a:p>
        </p:txBody>
      </p:sp>
    </p:spTree>
    <p:extLst>
      <p:ext uri="{BB962C8B-B14F-4D97-AF65-F5344CB8AC3E}">
        <p14:creationId xmlns:p14="http://schemas.microsoft.com/office/powerpoint/2010/main" val="17591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Скалиоз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нарушение осанки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Сколиоз и нарушения осанки - наиболее распространенные заболевания опорно-двигательного аппарата. Они служат предпосылкой для ряда заболеваний. Сколиоз и нарушения осанки - наиболее распространенные заболевания опорно-двигательного аппарата. Они служат предпосылкой для ряда заболеваний.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Documents and Settings\Admin\Рабочий стол\Оли\big_1185986822_skel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746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осанка характеризуется: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одинаковым уровнем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надплечий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сосков, углов лопаток;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равной длиной шейно-плечевых линий, глубиной треугольников талии 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вертикальной линией остистых отростков позвоночника;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 выраженными физиологическими изгибами позвоночника в сагиттальной плоскости;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одинаковым рельефом грудной клетки и поясничной области.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2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осанки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влияние оказывают: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неблагоприятные условия окружающей среды;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социально-гигиенические факторы;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двигательная активность детей;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увлечение однообразными физическими упражнениями;</a:t>
            </a:r>
          </a:p>
          <a:p>
            <a:pPr lvl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мышц, удерживающих вертикальное положение;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подвижности в суставах;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нерациональная одежда;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внутренних органов;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освещенность рабочего места;</a:t>
            </a:r>
          </a:p>
          <a:p>
            <a:pPr lvl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несоответствующая росту ребенка мебель и др.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55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ДЦП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(детский церебральный паралич)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85" y="548680"/>
            <a:ext cx="5238750" cy="168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26160"/>
            <a:ext cx="2692780" cy="30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ДЦП – обусловлено  органическим поражением мозга, которое возникает во внутриутробном развитии плода, во время родов или в период новорожденности и сопровождается различными двигательными расстройствами, парезами, параличами, насильственными движениями,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координации. </a:t>
            </a:r>
          </a:p>
        </p:txBody>
      </p:sp>
    </p:spTree>
    <p:extLst>
      <p:ext uri="{BB962C8B-B14F-4D97-AF65-F5344CB8AC3E}">
        <p14:creationId xmlns:p14="http://schemas.microsoft.com/office/powerpoint/2010/main" val="41616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60063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3968" y="400506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(1849-1919), знаменитый канадский ортопед. Работая в университете им. Джона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Хопкинса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написал книгу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«Церебральные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параличи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нашей эры.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Возрождения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 – XVI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промышленной революции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начале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нарушений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двигательного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Ослер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канадский врач в 1889 году  предложил использовать термин церебральные параличи. В обширной монографии «Церебральные параличи у детей» он также отметил связь между трудными родами и поражениями нервной системы у детей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273630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458112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Зигмунд Фрейд (1856 -1939), полное имя Сигизмунд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Шломо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Фрейд, австрийский врач, основоположник психоанализа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церебральный паралич как отдельную нозологическую форму, объединяющую разнообразные моторные нарушения церебрального происхождения‚ первым выделил известный венский невропатолог, а впоследствии – выдающийся психиатр и психолог Зигмунд Фрейд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монографии Фрейд пишет, что термин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церебральные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параличи»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«те патологические состояния, которые уже давно известны, и в которых над параличом преобладает мышечная ригидность или спонтанные мышечные подергивания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57592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советский специалист по проблеме церебральных параличей, руководитель крупнейшего центра лечения больных ДЦП в Москве, профессора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К.А.Семенова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такое определение.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ДЦП объединяет группу различных по клиническим проявлениям синдромов, которые возникают в результате недоразвития мозга и его повреждения на различных этапах онтогенеза и характеризуются неспособностью сохранять нормальную позу и выполнять произвольные движения.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088232" cy="220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2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ДЦП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 А. Семеновой (1978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Гемипаретическая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Гиперкинетическая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Спастическая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диплегия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Двойная гемиплегия;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Атонически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-астатическая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1594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49194"/>
            <a:ext cx="4989934" cy="49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нашей эры в древней Греции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038600" cy="374441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53650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Легенды рассказывают, что в большинстве дохристианских об­щин, за исключением Древней Индии и Древнего Египта, где про­являли милость и участие к людям с отклонениями в развитии, детей с выраженными (физическими) недостатками убивали, либо притесняли.</a:t>
            </a:r>
          </a:p>
        </p:txBody>
      </p:sp>
    </p:spTree>
    <p:extLst>
      <p:ext uri="{BB962C8B-B14F-4D97-AF65-F5344CB8AC3E}">
        <p14:creationId xmlns:p14="http://schemas.microsoft.com/office/powerpoint/2010/main" val="18561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нашей эры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древнем Риме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468688" cy="3528392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веков глава римской семьи, т.е. отец се­мейства, имел не только юридическое право, но и даже обязан был, по указу государства, умертвить своего ребенка, если он родился с аномалией. Затем римское право смягчилось, римские се­мьи стали все больше использовать в качестве педагогов рабов-гре­ков, создавая базис для гуманистического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378772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Возрождения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 – XVI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2016224" cy="2619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2992"/>
            <a:ext cx="3629025" cy="254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4176167"/>
            <a:ext cx="201622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Хуан Луис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(1492-1540)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4125391"/>
            <a:ext cx="362902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Коменский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1592—1670)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5085184"/>
            <a:ext cx="77152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деятелями во времена эпохи Возрождения, которые пытались организовать помощь людям-инва­лидам. Но, вплоть до эпохи Просвещения отношении общества к инвалидам, мало изменилось.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7202"/>
            <a:ext cx="2304256" cy="2648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52528" y="4205362"/>
            <a:ext cx="232332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Локк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(1632—1704)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37202"/>
            <a:ext cx="3898776" cy="2607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788022" y="4218665"/>
            <a:ext cx="389877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 - Жан Руссо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1712—1778)</a:t>
            </a:r>
          </a:p>
        </p:txBody>
      </p:sp>
    </p:spTree>
    <p:extLst>
      <p:ext uri="{BB962C8B-B14F-4D97-AF65-F5344CB8AC3E}">
        <p14:creationId xmlns:p14="http://schemas.microsoft.com/office/powerpoint/2010/main" val="40259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промышленной революции в конце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начале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58" y="1417323"/>
            <a:ext cx="3246178" cy="4023304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промышленной революции в конце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—- начале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в работах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Генрих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Пестолоцци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элементы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ортопедагогического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теории воспитания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Пестолоцци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связанной с привитием практических навыков у детей с отклонениями в развитии, на пер­вом месте стоит наглядность и самостоятельность.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440627"/>
            <a:ext cx="324036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Генрих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Пестолоцци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(1746-1827)</a:t>
            </a:r>
          </a:p>
        </p:txBody>
      </p:sp>
    </p:spTree>
    <p:extLst>
      <p:ext uri="{BB962C8B-B14F-4D97-AF65-F5344CB8AC3E}">
        <p14:creationId xmlns:p14="http://schemas.microsoft.com/office/powerpoint/2010/main" val="4110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клиническое описание ДЦП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3584"/>
            <a:ext cx="2554378" cy="3720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клиническое описание детского церебрального па­ралича было  сделано  английским  врачом-хирургом   В.Д.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Литглем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сам страдал левосторонней косолапостью и 1853 году опубликовал работу которая называлась: «О природе и лечении деформаций человеческого каркаса».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5348085"/>
            <a:ext cx="255437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Вильям Джон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Литглем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(1810—1894)</a:t>
            </a:r>
          </a:p>
        </p:txBody>
      </p:sp>
    </p:spTree>
    <p:extLst>
      <p:ext uri="{BB962C8B-B14F-4D97-AF65-F5344CB8AC3E}">
        <p14:creationId xmlns:p14="http://schemas.microsoft.com/office/powerpoint/2010/main" val="27209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 промышленной революции в конце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начале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 начинают появляться не только дома призрения, но и ле­чебные учреждения для детей с двигательными нарушениями. Они возникали в столицах и крупных городах. Например, в Лондоне, Копенгагене, Стокгольме, Мюнхене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Старейшим учреждением для реабилитации детей, страдаю­щих нарушениями моторики, в Бельгии является «Приют для де­вочек-инвалидов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Кватрехте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в 1921г. была создана база для начального образования 15 парализованных детей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1947г. первая школа, где обучались дети с физическими недостатками, была со­здана в Нидерландах. Она получила название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имени девочки из знаменитой пьесы «Синяя птица»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Метерлинга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TS010164189</Template>
  <TotalTime>0</TotalTime>
  <Words>1129</Words>
  <Application>Microsoft Office PowerPoint</Application>
  <PresentationFormat>Экран (4:3)</PresentationFormat>
  <Paragraphs>97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Times New Roman</vt:lpstr>
      <vt:lpstr>Wingdings</vt:lpstr>
      <vt:lpstr>Тема Office</vt:lpstr>
      <vt:lpstr>Первый Московский государственный медицинский университет имени И.М. Сеченова</vt:lpstr>
      <vt:lpstr>Содержание</vt:lpstr>
      <vt:lpstr>До нашей эры в древней Греции</vt:lpstr>
      <vt:lpstr>До нашей эры в древнем Риме</vt:lpstr>
      <vt:lpstr>Презентация PowerPoint</vt:lpstr>
      <vt:lpstr>Эпоха Возрождения XV – XVI века</vt:lpstr>
      <vt:lpstr>Эпоха промышленной революции в конце XVIII — начале XIX века</vt:lpstr>
      <vt:lpstr>Первое клиническое описание ДЦП</vt:lpstr>
      <vt:lpstr>Эпоха промышленной революции в конце XVIII — начале XIX века</vt:lpstr>
      <vt:lpstr>Россия XIX век</vt:lpstr>
      <vt:lpstr>Презентация PowerPoint</vt:lpstr>
      <vt:lpstr> Классификация нарушений опроно – двигательного аппарата</vt:lpstr>
      <vt:lpstr>Классификация нарушений опроно – двигательного аппарата</vt:lpstr>
      <vt:lpstr>Скалиоз и нарушение осанки</vt:lpstr>
      <vt:lpstr>Правильная осанка характеризуется:</vt:lpstr>
      <vt:lpstr>Формирование осанки </vt:lpstr>
      <vt:lpstr>ДЦП (детский церебральный паралич)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ДЦП по  К. А. Семеновой (1978)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2015-12-06T14:50:14Z</dcterms:created>
  <dcterms:modified xsi:type="dcterms:W3CDTF">2015-12-13T17:25:44Z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